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2" d="100"/>
          <a:sy n="72" d="100"/>
        </p:scale>
        <p:origin x="61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466B9-4817-4EBD-B67D-227BFE06D495}" type="datetimeFigureOut">
              <a:rPr lang="en-AU" smtClean="0"/>
              <a:t>16/01/2020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2FCFAA20-C381-4434-BF8E-A1379314D59E}" type="slidenum">
              <a:rPr lang="en-AU" smtClean="0"/>
              <a:t>‹#›</a:t>
            </a:fld>
            <a:endParaRPr lang="en-A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1681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466B9-4817-4EBD-B67D-227BFE06D495}" type="datetimeFigureOut">
              <a:rPr lang="en-AU" smtClean="0"/>
              <a:t>16/01/2020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FAA20-C381-4434-BF8E-A1379314D59E}" type="slidenum">
              <a:rPr lang="en-AU" smtClean="0"/>
              <a:t>‹#›</a:t>
            </a:fld>
            <a:endParaRPr lang="en-AU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56619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466B9-4817-4EBD-B67D-227BFE06D495}" type="datetimeFigureOut">
              <a:rPr lang="en-AU" smtClean="0"/>
              <a:t>16/01/2020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FAA20-C381-4434-BF8E-A1379314D59E}" type="slidenum">
              <a:rPr lang="en-AU" smtClean="0"/>
              <a:t>‹#›</a:t>
            </a:fld>
            <a:endParaRPr lang="en-A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05999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466B9-4817-4EBD-B67D-227BFE06D495}" type="datetimeFigureOut">
              <a:rPr lang="en-AU" smtClean="0"/>
              <a:t>16/01/2020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FAA20-C381-4434-BF8E-A1379314D59E}" type="slidenum">
              <a:rPr lang="en-AU" smtClean="0"/>
              <a:t>‹#›</a:t>
            </a:fld>
            <a:endParaRPr lang="en-AU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95820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466B9-4817-4EBD-B67D-227BFE06D495}" type="datetimeFigureOut">
              <a:rPr lang="en-AU" smtClean="0"/>
              <a:t>16/01/2020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FAA20-C381-4434-BF8E-A1379314D59E}" type="slidenum">
              <a:rPr lang="en-AU" smtClean="0"/>
              <a:t>‹#›</a:t>
            </a:fld>
            <a:endParaRPr lang="en-AU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31668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466B9-4817-4EBD-B67D-227BFE06D495}" type="datetimeFigureOut">
              <a:rPr lang="en-AU" smtClean="0"/>
              <a:t>16/01/2020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FAA20-C381-4434-BF8E-A1379314D59E}" type="slidenum">
              <a:rPr lang="en-AU" smtClean="0"/>
              <a:t>‹#›</a:t>
            </a:fld>
            <a:endParaRPr lang="en-AU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30667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466B9-4817-4EBD-B67D-227BFE06D495}" type="datetimeFigureOut">
              <a:rPr lang="en-AU" smtClean="0"/>
              <a:t>16/01/2020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FAA20-C381-4434-BF8E-A1379314D59E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095357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466B9-4817-4EBD-B67D-227BFE06D495}" type="datetimeFigureOut">
              <a:rPr lang="en-AU" smtClean="0"/>
              <a:t>16/01/2020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FAA20-C381-4434-BF8E-A1379314D59E}" type="slidenum">
              <a:rPr lang="en-AU" smtClean="0"/>
              <a:t>‹#›</a:t>
            </a:fld>
            <a:endParaRPr lang="en-AU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87873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AFF466B9-4817-4EBD-B67D-227BFE06D495}" type="datetimeFigureOut">
              <a:rPr lang="en-AU" smtClean="0"/>
              <a:t>16/01/2020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FAA20-C381-4434-BF8E-A1379314D59E}" type="slidenum">
              <a:rPr lang="en-AU" smtClean="0"/>
              <a:t>‹#›</a:t>
            </a:fld>
            <a:endParaRPr lang="en-AU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24487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466B9-4817-4EBD-B67D-227BFE06D495}" type="datetimeFigureOut">
              <a:rPr lang="en-AU" smtClean="0"/>
              <a:t>16/01/2020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FAA20-C381-4434-BF8E-A1379314D59E}" type="slidenum">
              <a:rPr lang="en-AU" smtClean="0"/>
              <a:t>‹#›</a:t>
            </a:fld>
            <a:endParaRPr lang="en-AU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4426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466B9-4817-4EBD-B67D-227BFE06D495}" type="datetimeFigureOut">
              <a:rPr lang="en-AU" smtClean="0"/>
              <a:t>16/01/2020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FAA20-C381-4434-BF8E-A1379314D59E}" type="slidenum">
              <a:rPr lang="en-AU" smtClean="0"/>
              <a:t>‹#›</a:t>
            </a:fld>
            <a:endParaRPr lang="en-AU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7983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F466B9-4817-4EBD-B67D-227BFE06D495}" type="datetimeFigureOut">
              <a:rPr lang="en-AU" smtClean="0"/>
              <a:t>16/01/2020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2FCFAA20-C381-4434-BF8E-A1379314D59E}" type="slidenum">
              <a:rPr lang="en-AU" smtClean="0"/>
              <a:t>‹#›</a:t>
            </a:fld>
            <a:endParaRPr lang="en-AU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7571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etmba.com/" TargetMode="External"/><Relationship Id="rId2" Type="http://schemas.openxmlformats.org/officeDocument/2006/relationships/hyperlink" Target="http://www.tutor2u.com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AU" dirty="0"/>
              <a:t>Assessment task 2</a:t>
            </a:r>
            <a:br>
              <a:rPr lang="en-AU" dirty="0"/>
            </a:br>
            <a:r>
              <a:rPr lang="en-AU" dirty="0"/>
              <a:t>Individual Essay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1980363"/>
          </a:xfrm>
        </p:spPr>
        <p:txBody>
          <a:bodyPr>
            <a:normAutofit/>
          </a:bodyPr>
          <a:lstStyle/>
          <a:p>
            <a:r>
              <a:rPr lang="en-AU" dirty="0"/>
              <a:t>15% </a:t>
            </a:r>
          </a:p>
          <a:p>
            <a:r>
              <a:rPr lang="en-AU" dirty="0"/>
              <a:t>1500 words</a:t>
            </a:r>
          </a:p>
          <a:p>
            <a:r>
              <a:rPr lang="en-AU" dirty="0"/>
              <a:t>Due week 7, –</a:t>
            </a:r>
            <a:r>
              <a:rPr lang="en-AU" dirty="0">
                <a:solidFill>
                  <a:srgbClr val="FF0000"/>
                </a:solidFill>
              </a:rPr>
              <a:t> 22nd January, 2020</a:t>
            </a:r>
          </a:p>
        </p:txBody>
      </p:sp>
    </p:spTree>
    <p:extLst>
      <p:ext uri="{BB962C8B-B14F-4D97-AF65-F5344CB8AC3E}">
        <p14:creationId xmlns:p14="http://schemas.microsoft.com/office/powerpoint/2010/main" val="37090389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Assessment 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54635"/>
            <a:ext cx="10515600" cy="4222328"/>
          </a:xfrm>
        </p:spPr>
        <p:txBody>
          <a:bodyPr>
            <a:normAutofit lnSpcReduction="10000"/>
          </a:bodyPr>
          <a:lstStyle/>
          <a:p>
            <a:r>
              <a:rPr lang="en-AU" dirty="0"/>
              <a:t>Discuss an </a:t>
            </a:r>
            <a:r>
              <a:rPr lang="en-AU" dirty="0">
                <a:solidFill>
                  <a:srgbClr val="FF0000"/>
                </a:solidFill>
              </a:rPr>
              <a:t>organisational issue </a:t>
            </a:r>
            <a:r>
              <a:rPr lang="en-AU" dirty="0"/>
              <a:t>relevant to motivation in any organisation you are familiar with.</a:t>
            </a:r>
          </a:p>
          <a:p>
            <a:r>
              <a:rPr lang="en-AU" dirty="0"/>
              <a:t>You may use your current or previous workplace or any organisation you have researched on.</a:t>
            </a:r>
          </a:p>
          <a:p>
            <a:r>
              <a:rPr lang="en-AU" dirty="0"/>
              <a:t>Provide a creative solution to address the organisational issue and justify the effectiveness of your solution/s.  </a:t>
            </a:r>
          </a:p>
          <a:p>
            <a:r>
              <a:rPr lang="en-AU" dirty="0"/>
              <a:t>Be able to link at least </a:t>
            </a:r>
            <a:r>
              <a:rPr lang="en-AU" dirty="0">
                <a:solidFill>
                  <a:srgbClr val="FF0000"/>
                </a:solidFill>
              </a:rPr>
              <a:t>2 motivation theories/models </a:t>
            </a:r>
            <a:r>
              <a:rPr lang="en-AU" dirty="0"/>
              <a:t>( i.e. Maslow’s Hierarchy, expectancy theory, reinforcement theory, etc.) to support your argument.</a:t>
            </a:r>
          </a:p>
          <a:p>
            <a:r>
              <a:rPr lang="en-AU" dirty="0"/>
              <a:t>Your essay should include at least </a:t>
            </a:r>
            <a:r>
              <a:rPr lang="en-AU" dirty="0">
                <a:solidFill>
                  <a:srgbClr val="FF0000"/>
                </a:solidFill>
              </a:rPr>
              <a:t>3 peer reviewed (scholarly) journal articles in addition to any textbook references.</a:t>
            </a:r>
          </a:p>
          <a:p>
            <a:r>
              <a:rPr lang="en-AU" dirty="0"/>
              <a:t>Do not utilise sources such as </a:t>
            </a:r>
            <a:r>
              <a:rPr lang="en-AU" dirty="0">
                <a:hlinkClick r:id="rId2"/>
              </a:rPr>
              <a:t>www.tutor2u.com</a:t>
            </a:r>
            <a:r>
              <a:rPr lang="en-AU" dirty="0"/>
              <a:t>, </a:t>
            </a:r>
            <a:r>
              <a:rPr lang="en-AU" dirty="0">
                <a:hlinkClick r:id="rId3"/>
              </a:rPr>
              <a:t>www.NetMBA.com</a:t>
            </a:r>
            <a:r>
              <a:rPr lang="en-AU" dirty="0"/>
              <a:t> and other such web materials as these in no way constitute academic references for the purpose of your assignments.</a:t>
            </a:r>
          </a:p>
        </p:txBody>
      </p:sp>
    </p:spTree>
    <p:extLst>
      <p:ext uri="{BB962C8B-B14F-4D97-AF65-F5344CB8AC3E}">
        <p14:creationId xmlns:p14="http://schemas.microsoft.com/office/powerpoint/2010/main" val="5261971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Introduction </a:t>
            </a:r>
            <a:r>
              <a:rPr lang="en-AU" sz="2400" dirty="0"/>
              <a:t>(10% of word count)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Clearly state your essay objectives and scope</a:t>
            </a:r>
          </a:p>
          <a:p>
            <a:r>
              <a:rPr lang="en-AU" dirty="0"/>
              <a:t>Define key concept/s :  i.e. motivation</a:t>
            </a:r>
          </a:p>
        </p:txBody>
      </p:sp>
    </p:spTree>
    <p:extLst>
      <p:ext uri="{BB962C8B-B14F-4D97-AF65-F5344CB8AC3E}">
        <p14:creationId xmlns:p14="http://schemas.microsoft.com/office/powerpoint/2010/main" val="35619860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Discussion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Provide a brief overview of your organisation</a:t>
            </a:r>
          </a:p>
          <a:p>
            <a:r>
              <a:rPr lang="en-AU" dirty="0"/>
              <a:t>Discuss/analyse the </a:t>
            </a:r>
            <a:r>
              <a:rPr lang="en-AU" dirty="0">
                <a:solidFill>
                  <a:srgbClr val="FF0000"/>
                </a:solidFill>
              </a:rPr>
              <a:t>organisational issue </a:t>
            </a:r>
            <a:r>
              <a:rPr lang="en-AU" dirty="0"/>
              <a:t>or situation relevant to motivation (use real-life workplace example/s), i.e. low pay, too much workload, job insecurity etc.  Analyse the cause of the problem and the symptoms.</a:t>
            </a:r>
          </a:p>
          <a:p>
            <a:pPr lvl="1"/>
            <a:r>
              <a:rPr lang="en-AU" dirty="0"/>
              <a:t>Example:   low pay --  leads to high turnover or low productivity</a:t>
            </a:r>
          </a:p>
          <a:p>
            <a:r>
              <a:rPr lang="en-AU" dirty="0"/>
              <a:t>Discuss at least 2 relevant motivation theories/models and how these are applicable to the organisational situation/issue.</a:t>
            </a:r>
          </a:p>
          <a:p>
            <a:pPr lvl="1"/>
            <a:r>
              <a:rPr lang="en-AU" dirty="0"/>
              <a:t>Cite your sources using APA format</a:t>
            </a:r>
          </a:p>
          <a:p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1049484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Strategies to address the organisational problem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Discuss appropriate and practical solutions to address the organisational problem in terms of the role of management to solve the organisational issue.</a:t>
            </a:r>
          </a:p>
          <a:p>
            <a:r>
              <a:rPr lang="en-AU" dirty="0"/>
              <a:t>Be able to  support your discussion with academic literatures and/or relevant motivation theories.</a:t>
            </a:r>
          </a:p>
        </p:txBody>
      </p:sp>
    </p:spTree>
    <p:extLst>
      <p:ext uri="{BB962C8B-B14F-4D97-AF65-F5344CB8AC3E}">
        <p14:creationId xmlns:p14="http://schemas.microsoft.com/office/powerpoint/2010/main" val="12431165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Conclusion (10% of word count)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Summarise key points in your own words</a:t>
            </a:r>
          </a:p>
        </p:txBody>
      </p:sp>
    </p:spTree>
    <p:extLst>
      <p:ext uri="{BB962C8B-B14F-4D97-AF65-F5344CB8AC3E}">
        <p14:creationId xmlns:p14="http://schemas.microsoft.com/office/powerpoint/2010/main" val="16165267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At least 3 peer reviewed academic journal articles in addition to your prescribed text book</a:t>
            </a:r>
          </a:p>
          <a:p>
            <a:r>
              <a:rPr lang="en-AU" dirty="0"/>
              <a:t>Use APA referencing style</a:t>
            </a:r>
          </a:p>
          <a:p>
            <a:r>
              <a:rPr lang="en-AU" dirty="0"/>
              <a:t>Ensure that you have </a:t>
            </a:r>
            <a:r>
              <a:rPr lang="en-AU" dirty="0">
                <a:solidFill>
                  <a:srgbClr val="FF0000"/>
                </a:solidFill>
              </a:rPr>
              <a:t>less than 15% TURNITIN </a:t>
            </a:r>
            <a:r>
              <a:rPr lang="en-AU" dirty="0"/>
              <a:t>similarity.</a:t>
            </a:r>
          </a:p>
          <a:p>
            <a:r>
              <a:rPr lang="en-AU" dirty="0"/>
              <a:t>Make sure that you have submitted the final copy in WORD document (not a draft copy)</a:t>
            </a:r>
          </a:p>
        </p:txBody>
      </p:sp>
    </p:spTree>
    <p:extLst>
      <p:ext uri="{BB962C8B-B14F-4D97-AF65-F5344CB8AC3E}">
        <p14:creationId xmlns:p14="http://schemas.microsoft.com/office/powerpoint/2010/main" val="2007928795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74</TotalTime>
  <Words>387</Words>
  <Application>Microsoft Office PowerPoint</Application>
  <PresentationFormat>Widescreen</PresentationFormat>
  <Paragraphs>30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Gill Sans MT</vt:lpstr>
      <vt:lpstr>Gallery</vt:lpstr>
      <vt:lpstr>Assessment task 2 Individual Essay</vt:lpstr>
      <vt:lpstr>Assessment questions</vt:lpstr>
      <vt:lpstr>Introduction (10% of word count)</vt:lpstr>
      <vt:lpstr>Discussion</vt:lpstr>
      <vt:lpstr>Strategies to address the organisational problem</vt:lpstr>
      <vt:lpstr>Conclusion (10% of word count)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Assessment task 2 Individual Essay</dc:title>
  <dc:creator>Temp</dc:creator>
  <cp:lastModifiedBy>jeff ram</cp:lastModifiedBy>
  <cp:revision>16</cp:revision>
  <dcterms:created xsi:type="dcterms:W3CDTF">2019-12-10T02:50:17Z</dcterms:created>
  <dcterms:modified xsi:type="dcterms:W3CDTF">2020-01-16T03:36:54Z</dcterms:modified>
</cp:coreProperties>
</file>